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5" autoAdjust="0"/>
    <p:restoredTop sz="94660"/>
  </p:normalViewPr>
  <p:slideViewPr>
    <p:cSldViewPr snapToGrid="0">
      <p:cViewPr varScale="1">
        <p:scale>
          <a:sx n="63" d="100"/>
          <a:sy n="63" d="100"/>
        </p:scale>
        <p:origin x="6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C9C60-4454-41DB-8C8D-14E01583366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Senior Capstone Check-in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C0F016-BD83-4D27-AA6C-D5172EE329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Jaunary</a:t>
            </a:r>
            <a:r>
              <a:rPr lang="en-US" dirty="0"/>
              <a:t> 14-18</a:t>
            </a:r>
          </a:p>
        </p:txBody>
      </p:sp>
    </p:spTree>
    <p:extLst>
      <p:ext uri="{BB962C8B-B14F-4D97-AF65-F5344CB8AC3E}">
        <p14:creationId xmlns:p14="http://schemas.microsoft.com/office/powerpoint/2010/main" val="1302292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801E9-0263-4FE9-9B44-B705AABA0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Mentor Info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0B3275-B476-4553-8444-FB7CD3ADD3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Mentor Requirements: </a:t>
            </a:r>
          </a:p>
          <a:p>
            <a:pPr lvl="1"/>
            <a:r>
              <a:rPr lang="en-US" sz="2000" dirty="0"/>
              <a:t>Must be a professional in the field</a:t>
            </a:r>
          </a:p>
          <a:p>
            <a:pPr lvl="1"/>
            <a:r>
              <a:rPr lang="en-US" sz="2000" dirty="0"/>
              <a:t>Cannot be a direct relative</a:t>
            </a:r>
          </a:p>
          <a:p>
            <a:pPr lvl="1"/>
            <a:r>
              <a:rPr lang="en-US" sz="2000" dirty="0"/>
              <a:t>Must be 21 years old or older </a:t>
            </a:r>
          </a:p>
          <a:p>
            <a:pPr lvl="1"/>
            <a:r>
              <a:rPr lang="en-US" sz="2000" dirty="0"/>
              <a:t>Must be able to commit to at least 9 face to face hours </a:t>
            </a:r>
          </a:p>
          <a:p>
            <a:pPr lvl="1"/>
            <a:r>
              <a:rPr lang="en-US" sz="2000" dirty="0"/>
              <a:t>Will have to appear in flip-grid</a:t>
            </a:r>
          </a:p>
        </p:txBody>
      </p:sp>
    </p:spTree>
    <p:extLst>
      <p:ext uri="{BB962C8B-B14F-4D97-AF65-F5344CB8AC3E}">
        <p14:creationId xmlns:p14="http://schemas.microsoft.com/office/powerpoint/2010/main" val="2892135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DE7317-B7DB-49FE-9CBC-AD5110FCC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a Mentor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16FBE5-4CB9-4DFE-BB98-7AA243A502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 the topic that you want to work in</a:t>
            </a:r>
          </a:p>
          <a:p>
            <a:r>
              <a:rPr lang="en-US" dirty="0"/>
              <a:t>Ask parents/ relatives/ close friends for numbers to people that you know in that field</a:t>
            </a:r>
          </a:p>
          <a:p>
            <a:r>
              <a:rPr lang="en-US" dirty="0"/>
              <a:t>Network with classmates/ teachers who may know people in that field</a:t>
            </a:r>
          </a:p>
          <a:p>
            <a:r>
              <a:rPr lang="en-US" dirty="0"/>
              <a:t>Reach out to possible mentors via email or phone letting them know the requirements of the project and your initial ideas </a:t>
            </a:r>
          </a:p>
          <a:p>
            <a:r>
              <a:rPr lang="en-US" dirty="0"/>
              <a:t>Follow-up as necessary and make yourself available 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sz="2400" dirty="0">
                <a:solidFill>
                  <a:schemeClr val="accent5"/>
                </a:solidFill>
              </a:rPr>
              <a:t>** Remember that they are doing you a favor**</a:t>
            </a:r>
          </a:p>
        </p:txBody>
      </p:sp>
    </p:spTree>
    <p:extLst>
      <p:ext uri="{BB962C8B-B14F-4D97-AF65-F5344CB8AC3E}">
        <p14:creationId xmlns:p14="http://schemas.microsoft.com/office/powerpoint/2010/main" val="886691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FAC79-24B6-4211-8FF2-788DCFB5E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Ready for the 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4E50EC-E21F-4ACC-BE96-54B3DB7E50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sz="2000" dirty="0"/>
              <a:t>Talk to you mentor about…</a:t>
            </a:r>
          </a:p>
          <a:p>
            <a:pPr lvl="1"/>
            <a:r>
              <a:rPr lang="en-US" sz="2000" dirty="0"/>
              <a:t>Will you be learning how to do a skill? </a:t>
            </a:r>
          </a:p>
          <a:p>
            <a:pPr lvl="1"/>
            <a:r>
              <a:rPr lang="en-US" sz="2000" dirty="0"/>
              <a:t>Will you be making something tangible? </a:t>
            </a:r>
          </a:p>
          <a:p>
            <a:pPr lvl="1"/>
            <a:r>
              <a:rPr lang="en-US" sz="2000" dirty="0"/>
              <a:t>Will you be learning something about the field? What specifically will you be learning? </a:t>
            </a:r>
          </a:p>
          <a:p>
            <a:pPr lvl="1"/>
            <a:r>
              <a:rPr lang="en-US" sz="2000" dirty="0"/>
              <a:t>What are some ways that you can show what you have learned from your mentor </a:t>
            </a:r>
          </a:p>
        </p:txBody>
      </p:sp>
    </p:spTree>
    <p:extLst>
      <p:ext uri="{BB962C8B-B14F-4D97-AF65-F5344CB8AC3E}">
        <p14:creationId xmlns:p14="http://schemas.microsoft.com/office/powerpoint/2010/main" val="2135823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D7592-944B-4B49-ABA8-7E5EECCEE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 </a:t>
            </a:r>
            <a:r>
              <a:rPr lang="en-US" dirty="0" err="1"/>
              <a:t>Flipgrid</a:t>
            </a:r>
            <a:r>
              <a:rPr lang="en-US" dirty="0"/>
              <a:t> Ready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16C03E-AFB3-409A-AFC3-30EEBB2B8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Use your personal code to sign onto </a:t>
            </a:r>
            <a:r>
              <a:rPr lang="en-US" sz="2000" dirty="0" err="1"/>
              <a:t>Flipgrid</a:t>
            </a:r>
            <a:r>
              <a:rPr lang="en-US" sz="2000" dirty="0"/>
              <a:t> and make an initial </a:t>
            </a:r>
            <a:r>
              <a:rPr lang="en-US" sz="2000" dirty="0" err="1"/>
              <a:t>flipgrid</a:t>
            </a:r>
            <a:r>
              <a:rPr lang="en-US" sz="2000" dirty="0"/>
              <a:t> answer these questions: </a:t>
            </a:r>
          </a:p>
          <a:p>
            <a:endParaRPr lang="en-US" sz="2000" dirty="0"/>
          </a:p>
          <a:p>
            <a:r>
              <a:rPr lang="en-US" sz="2000" b="1" dirty="0"/>
              <a:t>What topic/ profession will you look at during Senior Capstone? </a:t>
            </a:r>
          </a:p>
          <a:p>
            <a:r>
              <a:rPr lang="en-US" sz="2000" b="1" dirty="0"/>
              <a:t>Is it a career interest, career aptitude from </a:t>
            </a:r>
            <a:r>
              <a:rPr lang="en-US" sz="2000" b="1" dirty="0" err="1"/>
              <a:t>Youscience</a:t>
            </a:r>
            <a:r>
              <a:rPr lang="en-US" sz="2000" b="1" dirty="0"/>
              <a:t>, or a life skill? </a:t>
            </a:r>
          </a:p>
          <a:p>
            <a:r>
              <a:rPr lang="en-US" sz="2000" b="1" dirty="0"/>
              <a:t>Do you currently have a mentor? </a:t>
            </a:r>
          </a:p>
        </p:txBody>
      </p:sp>
    </p:spTree>
    <p:extLst>
      <p:ext uri="{BB962C8B-B14F-4D97-AF65-F5344CB8AC3E}">
        <p14:creationId xmlns:p14="http://schemas.microsoft.com/office/powerpoint/2010/main" val="4117119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72E044-35F3-45E8-B713-5C14FD0B3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/>
              <a:t>What is Multiculturalism?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742B29-54E8-4006-9EF7-964DE68814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Write about the following topic, looking back over your </a:t>
            </a:r>
            <a:r>
              <a:rPr lang="en-US" sz="2400" dirty="0" err="1"/>
              <a:t>sketchnotes</a:t>
            </a:r>
            <a:r>
              <a:rPr lang="en-US" sz="2400" dirty="0"/>
              <a:t>?  </a:t>
            </a:r>
          </a:p>
          <a:p>
            <a:pPr marL="800100" lvl="1" indent="-342900">
              <a:buAutoNum type="arabicPeriod"/>
            </a:pPr>
            <a:r>
              <a:rPr lang="en-US" sz="2400" dirty="0"/>
              <a:t>What are some benefits of multiculturalism</a:t>
            </a:r>
          </a:p>
          <a:p>
            <a:pPr marL="800100" lvl="1" indent="-342900">
              <a:buAutoNum type="arabicPeriod"/>
            </a:pPr>
            <a:r>
              <a:rPr lang="en-US" sz="2400" dirty="0"/>
              <a:t>What are some of the problems with multiculturalism? </a:t>
            </a:r>
          </a:p>
        </p:txBody>
      </p:sp>
    </p:spTree>
    <p:extLst>
      <p:ext uri="{BB962C8B-B14F-4D97-AF65-F5344CB8AC3E}">
        <p14:creationId xmlns:p14="http://schemas.microsoft.com/office/powerpoint/2010/main" val="1849312353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10B6F4"/>
      </a:accent1>
      <a:accent2>
        <a:srgbClr val="3C78C3"/>
      </a:accent2>
      <a:accent3>
        <a:srgbClr val="9F52D0"/>
      </a:accent3>
      <a:accent4>
        <a:srgbClr val="D64198"/>
      </a:accent4>
      <a:accent5>
        <a:srgbClr val="DA2228"/>
      </a:accent5>
      <a:accent6>
        <a:srgbClr val="F18318"/>
      </a:accent6>
      <a:hlink>
        <a:srgbClr val="38DDEC"/>
      </a:hlink>
      <a:folHlink>
        <a:srgbClr val="A8DEE8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C0CB9708-C445-4049-9D7F-4C8684E69AF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30</TotalTime>
  <Words>272</Words>
  <Application>Microsoft Office PowerPoint</Application>
  <PresentationFormat>Widescreen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 Light</vt:lpstr>
      <vt:lpstr>Rockwell</vt:lpstr>
      <vt:lpstr>Wingdings</vt:lpstr>
      <vt:lpstr>Atlas</vt:lpstr>
      <vt:lpstr>Senior Capstone Check-in </vt:lpstr>
      <vt:lpstr>Mentor Info</vt:lpstr>
      <vt:lpstr>Finding a Mentor</vt:lpstr>
      <vt:lpstr>Getting Ready for the Proposal</vt:lpstr>
      <vt:lpstr>Get Flipgrid Ready</vt:lpstr>
      <vt:lpstr>What is Multiculturalism?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Senior Capstone Check-in</dc:title>
  <dc:creator>Aliyyah Salam</dc:creator>
  <cp:lastModifiedBy>Aliyyah Salam</cp:lastModifiedBy>
  <cp:revision>5</cp:revision>
  <dcterms:created xsi:type="dcterms:W3CDTF">2019-01-16T14:10:21Z</dcterms:created>
  <dcterms:modified xsi:type="dcterms:W3CDTF">2019-01-16T14:41:03Z</dcterms:modified>
</cp:coreProperties>
</file>